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3611" y="31489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145382"/>
            <a:ext cx="6858794" cy="2204755"/>
          </a:xfrm>
        </p:spPr>
        <p:txBody>
          <a:bodyPr>
            <a:normAutofit fontScale="90000"/>
          </a:bodyPr>
          <a:lstStyle/>
          <a:p>
            <a:r>
              <a:rPr lang="el-GR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ΣΧΕΔΙΑΣΗ ΣΥΣΤΗΜΑΤΟΣ ΠΑΡΑΚΟΛΟΥΘΗΣΗΣ ΦΥΣΙΚΩΝ ΧΑΡΑΚΤΗΡΙΣΤΙΚΩΝ ΓΙΑ ΤΗΝ ΑΣΦΑΛΕΙΑ </a:t>
            </a:r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IoT</a:t>
            </a:r>
            <a:r>
              <a:rPr lang="el-GR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ΣΥΣΚΕΥΩΝ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7963" y="4817796"/>
            <a:ext cx="6857999" cy="1476000"/>
          </a:xfrm>
        </p:spPr>
        <p:txBody>
          <a:bodyPr>
            <a:normAutofit/>
          </a:bodyPr>
          <a:lstStyle/>
          <a:p>
            <a:pPr algn="ctr"/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Σουλιδου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ελενη</a:t>
            </a:r>
            <a:endParaRPr lang="el-G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l-GR" dirty="0"/>
          </a:p>
          <a:p>
            <a:pPr algn="ctr"/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Επιβλεπων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καθηγητησ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κακαρουντας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l-G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αθανασιοσ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88739F-2C09-E2F0-52D2-8D1B29DE7C5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51126" y="135193"/>
            <a:ext cx="2077604" cy="2077604"/>
          </a:xfrm>
          <a:prstGeom prst="ellipse">
            <a:avLst/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B6B6CE-5D85-A543-8ECE-AF5B2C846C09}"/>
              </a:ext>
            </a:extLst>
          </p:cNvPr>
          <p:cNvSpPr txBox="1"/>
          <p:nvPr/>
        </p:nvSpPr>
        <p:spPr>
          <a:xfrm>
            <a:off x="2583704" y="578079"/>
            <a:ext cx="7024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ΠΑΝΕΠΙΣΤΗΜΙΟ ΘΕΣΣΑΛΙΑΣ</a:t>
            </a:r>
          </a:p>
          <a:p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ΣΧΟΛΗ ΘΕΤΙΚΩΝ ΕΠΙΣΤΗΜΩΝ</a:t>
            </a:r>
          </a:p>
          <a:p>
            <a:r>
              <a:rPr lang="el-G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ΤΜΗΜΑ ΠΛΗΡΟΦΟΡΙΚΗΣ ΜΕ ΕΦΑΡΜΟΓΕΣ ΣΤΗ ΒΙΟΙΑΤΡΙΚΗ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pPr algn="ctr"/>
            <a:r>
              <a:rPr lang="el-GR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στοχοσ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Σχεδίαση συστήματος ανίχνευσης επιθέσεων</a:t>
            </a:r>
          </a:p>
          <a:p>
            <a:pPr>
              <a:lnSpc>
                <a:spcPct val="110000"/>
              </a:lnSpc>
            </a:pPr>
            <a:r>
              <a:rPr lang="el-G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Μελέτη της θερμοκρασίας ως επαρκής μετρική</a:t>
            </a:r>
          </a:p>
          <a:p>
            <a:pPr>
              <a:lnSpc>
                <a:spcPct val="110000"/>
              </a:lnSpc>
            </a:pPr>
            <a:r>
              <a:rPr lang="el-GR" sz="1600">
                <a:latin typeface="Times New Roman" panose="02020603050405020304" pitchFamily="18" charset="0"/>
                <a:cs typeface="Times New Roman" panose="02020603050405020304" pitchFamily="18" charset="0"/>
              </a:rPr>
              <a:t>Αξιολόγηση  συστήματος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385</TotalTime>
  <Words>41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Times New Roman</vt:lpstr>
      <vt:lpstr>Tw Cen MT</vt:lpstr>
      <vt:lpstr>Circuit</vt:lpstr>
      <vt:lpstr>ΣΧΕΔΙΑΣΗ ΣΥΣΤΗΜΑΤΟΣ ΠΑΡΑΚΟΛΟΥΘΗΣΗΣ ΦΥΣΙΚΩΝ ΧΑΡΑΚΤΗΡΙΣΤΙΚΩΝ ΓΙΑ ΤΗΝ ΑΣΦΑΛΕΙΑ IoT ΣΥΣΚΕΥΩΝ</vt:lpstr>
      <vt:lpstr>στοχοσ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SOULIDOU ELENI</dc:creator>
  <cp:lastModifiedBy>SOULIDOU ELENI</cp:lastModifiedBy>
  <cp:revision>1</cp:revision>
  <dcterms:created xsi:type="dcterms:W3CDTF">2024-06-13T15:09:14Z</dcterms:created>
  <dcterms:modified xsi:type="dcterms:W3CDTF">2024-06-13T21:35:12Z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